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D8D884-D703-4A06-8C22-F7480A086609}" v="4" dt="2023-05-18T20:43:28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1" autoAdjust="0"/>
    <p:restoredTop sz="94660"/>
  </p:normalViewPr>
  <p:slideViewPr>
    <p:cSldViewPr>
      <p:cViewPr varScale="1">
        <p:scale>
          <a:sx n="73" d="100"/>
          <a:sy n="73" d="100"/>
        </p:scale>
        <p:origin x="1049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noso, Principe@DOT" userId="3e532f2f-5f64-4448-91e5-9970af697273" providerId="ADAL" clId="{15D8D884-D703-4A06-8C22-F7480A086609}"/>
    <pc:docChg chg="custSel addSld delSld modSld modMainMaster modNotesMaster">
      <pc:chgData name="Tenoso, Principe@DOT" userId="3e532f2f-5f64-4448-91e5-9970af697273" providerId="ADAL" clId="{15D8D884-D703-4A06-8C22-F7480A086609}" dt="2023-05-18T20:44:49.875" v="153" actId="20577"/>
      <pc:docMkLst>
        <pc:docMk/>
      </pc:docMkLst>
      <pc:sldChg chg="modSp mod">
        <pc:chgData name="Tenoso, Principe@DOT" userId="3e532f2f-5f64-4448-91e5-9970af697273" providerId="ADAL" clId="{15D8D884-D703-4A06-8C22-F7480A086609}" dt="2023-05-18T20:36:47.283" v="48" actId="20577"/>
        <pc:sldMkLst>
          <pc:docMk/>
          <pc:sldMk cId="0" sldId="257"/>
        </pc:sldMkLst>
        <pc:spChg chg="mod">
          <ac:chgData name="Tenoso, Principe@DOT" userId="3e532f2f-5f64-4448-91e5-9970af697273" providerId="ADAL" clId="{15D8D884-D703-4A06-8C22-F7480A086609}" dt="2023-05-18T20:36:47.283" v="48" actId="20577"/>
          <ac:spMkLst>
            <pc:docMk/>
            <pc:sldMk cId="0" sldId="257"/>
            <ac:spMk id="2" creationId="{00000000-0000-0000-0000-000000000000}"/>
          </ac:spMkLst>
        </pc:spChg>
      </pc:sldChg>
      <pc:sldChg chg="del">
        <pc:chgData name="Tenoso, Principe@DOT" userId="3e532f2f-5f64-4448-91e5-9970af697273" providerId="ADAL" clId="{15D8D884-D703-4A06-8C22-F7480A086609}" dt="2023-05-18T20:26:42.706" v="1" actId="47"/>
        <pc:sldMkLst>
          <pc:docMk/>
          <pc:sldMk cId="2959822181" sldId="268"/>
        </pc:sldMkLst>
      </pc:sldChg>
      <pc:sldChg chg="modSp new mod">
        <pc:chgData name="Tenoso, Principe@DOT" userId="3e532f2f-5f64-4448-91e5-9970af697273" providerId="ADAL" clId="{15D8D884-D703-4A06-8C22-F7480A086609}" dt="2023-05-18T20:38:13.119" v="64" actId="20577"/>
        <pc:sldMkLst>
          <pc:docMk/>
          <pc:sldMk cId="4045963898" sldId="268"/>
        </pc:sldMkLst>
        <pc:spChg chg="mod">
          <ac:chgData name="Tenoso, Principe@DOT" userId="3e532f2f-5f64-4448-91e5-9970af697273" providerId="ADAL" clId="{15D8D884-D703-4A06-8C22-F7480A086609}" dt="2023-05-18T20:38:13.119" v="64" actId="20577"/>
          <ac:spMkLst>
            <pc:docMk/>
            <pc:sldMk cId="4045963898" sldId="268"/>
            <ac:spMk id="2" creationId="{4F05B17E-82EA-C5B7-BDC0-551EBBDCB24C}"/>
          </ac:spMkLst>
        </pc:spChg>
      </pc:sldChg>
      <pc:sldChg chg="del">
        <pc:chgData name="Tenoso, Principe@DOT" userId="3e532f2f-5f64-4448-91e5-9970af697273" providerId="ADAL" clId="{15D8D884-D703-4A06-8C22-F7480A086609}" dt="2023-05-18T20:26:42.706" v="1" actId="47"/>
        <pc:sldMkLst>
          <pc:docMk/>
          <pc:sldMk cId="605296729" sldId="269"/>
        </pc:sldMkLst>
      </pc:sldChg>
      <pc:sldChg chg="modSp new mod">
        <pc:chgData name="Tenoso, Principe@DOT" userId="3e532f2f-5f64-4448-91e5-9970af697273" providerId="ADAL" clId="{15D8D884-D703-4A06-8C22-F7480A086609}" dt="2023-05-18T20:43:06.433" v="115" actId="5793"/>
        <pc:sldMkLst>
          <pc:docMk/>
          <pc:sldMk cId="4184666012" sldId="269"/>
        </pc:sldMkLst>
        <pc:spChg chg="mod">
          <ac:chgData name="Tenoso, Principe@DOT" userId="3e532f2f-5f64-4448-91e5-9970af697273" providerId="ADAL" clId="{15D8D884-D703-4A06-8C22-F7480A086609}" dt="2023-05-18T20:43:06.433" v="115" actId="5793"/>
          <ac:spMkLst>
            <pc:docMk/>
            <pc:sldMk cId="4184666012" sldId="269"/>
            <ac:spMk id="2" creationId="{AF9A722F-285D-7CDB-5457-8E7F53FA0F70}"/>
          </ac:spMkLst>
        </pc:spChg>
      </pc:sldChg>
      <pc:sldChg chg="modSp new mod">
        <pc:chgData name="Tenoso, Principe@DOT" userId="3e532f2f-5f64-4448-91e5-9970af697273" providerId="ADAL" clId="{15D8D884-D703-4A06-8C22-F7480A086609}" dt="2023-05-18T20:40:23.038" v="79" actId="20577"/>
        <pc:sldMkLst>
          <pc:docMk/>
          <pc:sldMk cId="833348627" sldId="270"/>
        </pc:sldMkLst>
        <pc:spChg chg="mod">
          <ac:chgData name="Tenoso, Principe@DOT" userId="3e532f2f-5f64-4448-91e5-9970af697273" providerId="ADAL" clId="{15D8D884-D703-4A06-8C22-F7480A086609}" dt="2023-05-18T20:40:23.038" v="79" actId="20577"/>
          <ac:spMkLst>
            <pc:docMk/>
            <pc:sldMk cId="833348627" sldId="270"/>
            <ac:spMk id="2" creationId="{C30441D9-B5C5-6226-999B-1084473BF47D}"/>
          </ac:spMkLst>
        </pc:spChg>
      </pc:sldChg>
      <pc:sldChg chg="del">
        <pc:chgData name="Tenoso, Principe@DOT" userId="3e532f2f-5f64-4448-91e5-9970af697273" providerId="ADAL" clId="{15D8D884-D703-4A06-8C22-F7480A086609}" dt="2023-05-18T20:26:42.706" v="1" actId="47"/>
        <pc:sldMkLst>
          <pc:docMk/>
          <pc:sldMk cId="2522113115" sldId="270"/>
        </pc:sldMkLst>
      </pc:sldChg>
      <pc:sldChg chg="modSp new mod">
        <pc:chgData name="Tenoso, Principe@DOT" userId="3e532f2f-5f64-4448-91e5-9970af697273" providerId="ADAL" clId="{15D8D884-D703-4A06-8C22-F7480A086609}" dt="2023-05-18T20:41:52.831" v="99" actId="20577"/>
        <pc:sldMkLst>
          <pc:docMk/>
          <pc:sldMk cId="276424026" sldId="271"/>
        </pc:sldMkLst>
        <pc:spChg chg="mod">
          <ac:chgData name="Tenoso, Principe@DOT" userId="3e532f2f-5f64-4448-91e5-9970af697273" providerId="ADAL" clId="{15D8D884-D703-4A06-8C22-F7480A086609}" dt="2023-05-18T20:41:52.831" v="99" actId="20577"/>
          <ac:spMkLst>
            <pc:docMk/>
            <pc:sldMk cId="276424026" sldId="271"/>
            <ac:spMk id="2" creationId="{F6536ABD-4F9F-67AE-2B3D-E35865104A06}"/>
          </ac:spMkLst>
        </pc:spChg>
      </pc:sldChg>
      <pc:sldChg chg="del">
        <pc:chgData name="Tenoso, Principe@DOT" userId="3e532f2f-5f64-4448-91e5-9970af697273" providerId="ADAL" clId="{15D8D884-D703-4A06-8C22-F7480A086609}" dt="2023-05-18T20:26:42.706" v="1" actId="47"/>
        <pc:sldMkLst>
          <pc:docMk/>
          <pc:sldMk cId="3840371455" sldId="271"/>
        </pc:sldMkLst>
      </pc:sldChg>
      <pc:sldChg chg="del">
        <pc:chgData name="Tenoso, Principe@DOT" userId="3e532f2f-5f64-4448-91e5-9970af697273" providerId="ADAL" clId="{15D8D884-D703-4A06-8C22-F7480A086609}" dt="2023-05-18T20:26:42.706" v="1" actId="47"/>
        <pc:sldMkLst>
          <pc:docMk/>
          <pc:sldMk cId="2291417278" sldId="272"/>
        </pc:sldMkLst>
      </pc:sldChg>
      <pc:sldChg chg="modSp mod">
        <pc:chgData name="Tenoso, Principe@DOT" userId="3e532f2f-5f64-4448-91e5-9970af697273" providerId="ADAL" clId="{15D8D884-D703-4A06-8C22-F7480A086609}" dt="2023-05-18T20:42:54.968" v="107" actId="5793"/>
        <pc:sldMkLst>
          <pc:docMk/>
          <pc:sldMk cId="572149651" sldId="273"/>
        </pc:sldMkLst>
        <pc:spChg chg="mod">
          <ac:chgData name="Tenoso, Principe@DOT" userId="3e532f2f-5f64-4448-91e5-9970af697273" providerId="ADAL" clId="{15D8D884-D703-4A06-8C22-F7480A086609}" dt="2023-05-18T20:42:54.968" v="107" actId="5793"/>
          <ac:spMkLst>
            <pc:docMk/>
            <pc:sldMk cId="572149651" sldId="273"/>
            <ac:spMk id="2" creationId="{AF9A722F-285D-7CDB-5457-8E7F53FA0F70}"/>
          </ac:spMkLst>
        </pc:spChg>
      </pc:sldChg>
      <pc:sldChg chg="del">
        <pc:chgData name="Tenoso, Principe@DOT" userId="3e532f2f-5f64-4448-91e5-9970af697273" providerId="ADAL" clId="{15D8D884-D703-4A06-8C22-F7480A086609}" dt="2023-05-18T20:26:42.706" v="1" actId="47"/>
        <pc:sldMkLst>
          <pc:docMk/>
          <pc:sldMk cId="4231856549" sldId="273"/>
        </pc:sldMkLst>
      </pc:sldChg>
      <pc:sldChg chg="del">
        <pc:chgData name="Tenoso, Principe@DOT" userId="3e532f2f-5f64-4448-91e5-9970af697273" providerId="ADAL" clId="{15D8D884-D703-4A06-8C22-F7480A086609}" dt="2023-05-18T20:26:42.706" v="1" actId="47"/>
        <pc:sldMkLst>
          <pc:docMk/>
          <pc:sldMk cId="2174575070" sldId="274"/>
        </pc:sldMkLst>
      </pc:sldChg>
      <pc:sldChg chg="modSp mod">
        <pc:chgData name="Tenoso, Principe@DOT" userId="3e532f2f-5f64-4448-91e5-9970af697273" providerId="ADAL" clId="{15D8D884-D703-4A06-8C22-F7480A086609}" dt="2023-05-18T20:43:48.015" v="134" actId="20577"/>
        <pc:sldMkLst>
          <pc:docMk/>
          <pc:sldMk cId="3492926122" sldId="275"/>
        </pc:sldMkLst>
        <pc:spChg chg="mod">
          <ac:chgData name="Tenoso, Principe@DOT" userId="3e532f2f-5f64-4448-91e5-9970af697273" providerId="ADAL" clId="{15D8D884-D703-4A06-8C22-F7480A086609}" dt="2023-05-18T20:43:48.015" v="134" actId="20577"/>
          <ac:spMkLst>
            <pc:docMk/>
            <pc:sldMk cId="3492926122" sldId="275"/>
            <ac:spMk id="2" creationId="{F6536ABD-4F9F-67AE-2B3D-E35865104A06}"/>
          </ac:spMkLst>
        </pc:spChg>
      </pc:sldChg>
      <pc:sldChg chg="modSp add mod">
        <pc:chgData name="Tenoso, Principe@DOT" userId="3e532f2f-5f64-4448-91e5-9970af697273" providerId="ADAL" clId="{15D8D884-D703-4A06-8C22-F7480A086609}" dt="2023-05-18T20:44:49.875" v="153" actId="20577"/>
        <pc:sldMkLst>
          <pc:docMk/>
          <pc:sldMk cId="1860167144" sldId="276"/>
        </pc:sldMkLst>
        <pc:spChg chg="mod">
          <ac:chgData name="Tenoso, Principe@DOT" userId="3e532f2f-5f64-4448-91e5-9970af697273" providerId="ADAL" clId="{15D8D884-D703-4A06-8C22-F7480A086609}" dt="2023-05-18T20:44:49.875" v="153" actId="20577"/>
          <ac:spMkLst>
            <pc:docMk/>
            <pc:sldMk cId="1860167144" sldId="276"/>
            <ac:spMk id="2" creationId="{F6536ABD-4F9F-67AE-2B3D-E35865104A06}"/>
          </ac:spMkLst>
        </pc:spChg>
      </pc:sldChg>
      <pc:sldMasterChg chg="modSp modSldLayout">
        <pc:chgData name="Tenoso, Principe@DOT" userId="3e532f2f-5f64-4448-91e5-9970af697273" providerId="ADAL" clId="{15D8D884-D703-4A06-8C22-F7480A086609}" dt="2023-05-18T20:38:29.294" v="65"/>
        <pc:sldMasterMkLst>
          <pc:docMk/>
          <pc:sldMasterMk cId="0" sldId="2147483660"/>
        </pc:sldMasterMkLst>
        <pc:spChg chg="mod">
          <ac:chgData name="Tenoso, Principe@DOT" userId="3e532f2f-5f64-4448-91e5-9970af697273" providerId="ADAL" clId="{15D8D884-D703-4A06-8C22-F7480A086609}" dt="2023-05-18T20:38:29.294" v="65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Tenoso, Principe@DOT" userId="3e532f2f-5f64-4448-91e5-9970af697273" providerId="ADAL" clId="{15D8D884-D703-4A06-8C22-F7480A086609}" dt="2023-05-18T20:38:29.294" v="65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Tenoso, Principe@DOT" userId="3e532f2f-5f64-4448-91e5-9970af697273" providerId="ADAL" clId="{15D8D884-D703-4A06-8C22-F7480A086609}" dt="2023-05-18T20:38:29.294" v="65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Tenoso, Principe@DOT" userId="3e532f2f-5f64-4448-91e5-9970af697273" providerId="ADAL" clId="{15D8D884-D703-4A06-8C22-F7480A086609}" dt="2023-05-18T20:38:29.294" v="65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Tenoso, Principe@DOT" userId="3e532f2f-5f64-4448-91e5-9970af697273" providerId="ADAL" clId="{15D8D884-D703-4A06-8C22-F7480A086609}" dt="2023-05-18T20:38:29.294" v="65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Tenoso, Principe@DOT" userId="3e532f2f-5f64-4448-91e5-9970af697273" providerId="ADAL" clId="{15D8D884-D703-4A06-8C22-F7480A086609}" dt="2023-05-18T20:38:29.294" v="65"/>
          <pc:sldLayoutMkLst>
            <pc:docMk/>
            <pc:sldMasterMk cId="0" sldId="2147483660"/>
            <pc:sldLayoutMk cId="0" sldId="2147483661"/>
          </pc:sldLayoutMkLst>
          <pc:spChg chg="mod">
            <ac:chgData name="Tenoso, Principe@DOT" userId="3e532f2f-5f64-4448-91e5-9970af697273" providerId="ADAL" clId="{15D8D884-D703-4A06-8C22-F7480A086609}" dt="2023-05-18T20:38:29.294" v="65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3200" y="165316"/>
            <a:ext cx="11785600" cy="6464085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RISE</a:t>
            </a:r>
            <a:br>
              <a:rPr lang="en-US" dirty="0"/>
            </a:br>
            <a:r>
              <a:rPr lang="en-US" sz="2800" dirty="0"/>
              <a:t>(</a:t>
            </a:r>
            <a:r>
              <a:rPr lang="en-US" sz="2800" dirty="0" err="1"/>
              <a:t>cFC</a:t>
            </a:r>
            <a:r>
              <a:rPr lang="en-US" sz="2800" dirty="0"/>
              <a:t> Theme Song 2023)</a:t>
            </a:r>
            <a:br>
              <a:rPr lang="en-US" sz="2800" dirty="0"/>
            </a:br>
            <a:r>
              <a:rPr lang="en-US" sz="2800" dirty="0"/>
              <a:t>DANNY GILLESANIA</a:t>
            </a:r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36ABD-4F9F-67AE-2B3D-E35865104A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ENDING:</a:t>
            </a:r>
            <a:br>
              <a:rPr lang="en-US" dirty="0"/>
            </a:br>
            <a:r>
              <a:rPr lang="en-US" dirty="0"/>
              <a:t>Rise, pick up your mat and go;</a:t>
            </a:r>
            <a:br>
              <a:rPr lang="en-US" dirty="0"/>
            </a:br>
            <a:r>
              <a:rPr lang="en-US" dirty="0"/>
              <a:t>Rise, be healed and sin no more;</a:t>
            </a:r>
            <a:br>
              <a:rPr lang="en-US" dirty="0"/>
            </a:br>
            <a:r>
              <a:rPr lang="en-US" dirty="0"/>
              <a:t>Have faith,  believe;</a:t>
            </a:r>
            <a:br>
              <a:rPr lang="en-US" dirty="0"/>
            </a:br>
            <a:r>
              <a:rPr lang="en-US" dirty="0"/>
              <a:t>Be brave, be strong;</a:t>
            </a:r>
            <a:br>
              <a:rPr lang="en-US" dirty="0"/>
            </a:br>
            <a:r>
              <a:rPr lang="en-US" dirty="0"/>
              <a:t>Have faith,  believe;</a:t>
            </a:r>
            <a:br>
              <a:rPr lang="en-US" dirty="0"/>
            </a:br>
            <a:r>
              <a:rPr lang="en-US" dirty="0"/>
              <a:t>Be brave, be strong;</a:t>
            </a:r>
            <a:br>
              <a:rPr lang="en-US" dirty="0"/>
            </a:br>
            <a:r>
              <a:rPr lang="en-US" dirty="0"/>
              <a:t>Rise, pick up your mat and go</a:t>
            </a:r>
            <a:br>
              <a:rPr lang="en-US" dirty="0"/>
            </a:br>
            <a:r>
              <a:rPr lang="en-US" dirty="0"/>
              <a:t>pick up your mat and go</a:t>
            </a:r>
            <a:r>
              <a:rPr lang="en-US"/>
              <a:t>…rise!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67144"/>
      </p:ext>
    </p:extLst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800" dirty="0"/>
              <a:t>For song chords, visit</a:t>
            </a:r>
            <a:br>
              <a:rPr lang="en-US" sz="2800" dirty="0"/>
            </a:br>
            <a:r>
              <a:rPr lang="en-US" sz="2800" dirty="0"/>
              <a:t>www.chipstenoso.com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5B17E-82EA-C5B7-BDC0-551EBBDCB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Verse: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They opened the roof above the room;</a:t>
            </a:r>
            <a:br>
              <a:rPr lang="en-US" dirty="0"/>
            </a:br>
            <a:r>
              <a:rPr lang="en-US" dirty="0"/>
              <a:t>Jesus is waiting for all to come;</a:t>
            </a:r>
            <a:br>
              <a:rPr lang="en-US" dirty="0"/>
            </a:br>
            <a:r>
              <a:rPr lang="en-US" dirty="0"/>
              <a:t>Through the hole, </a:t>
            </a:r>
            <a:br>
              <a:rPr lang="en-US" dirty="0"/>
            </a:br>
            <a:r>
              <a:rPr lang="en-US" dirty="0"/>
              <a:t>they lowered the man on his mat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963898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A722F-285D-7CDB-5457-8E7F53FA0F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Verse:</a:t>
            </a:r>
            <a:br>
              <a:rPr lang="en-US" dirty="0"/>
            </a:br>
            <a:r>
              <a:rPr lang="en-US" dirty="0"/>
              <a:t>Jesus saw the faith of his people</a:t>
            </a:r>
            <a:br>
              <a:rPr lang="en-US" dirty="0"/>
            </a:br>
            <a:r>
              <a:rPr lang="en-US" dirty="0"/>
              <a:t>Moved with compassion, mercy and love</a:t>
            </a:r>
            <a:br>
              <a:rPr lang="en-US" dirty="0"/>
            </a:br>
            <a:r>
              <a:rPr lang="en-US" dirty="0"/>
              <a:t>Then He said, my son your sins are forgiven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66012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441D9-B5C5-6226-999B-1084473BF4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Pre-Chorus: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Now you shall know that the Son of man;</a:t>
            </a:r>
            <a:br>
              <a:rPr lang="en-US" dirty="0"/>
            </a:br>
            <a:r>
              <a:rPr lang="en-US" dirty="0"/>
              <a:t>Has power on earth to forgive all sins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348627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36ABD-4F9F-67AE-2B3D-E35865104A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Rise, pick up your mat and go;</a:t>
            </a:r>
            <a:br>
              <a:rPr lang="en-US" dirty="0"/>
            </a:br>
            <a:r>
              <a:rPr lang="en-US" dirty="0"/>
              <a:t>Rise, be healed and sin no more;</a:t>
            </a:r>
            <a:br>
              <a:rPr lang="en-US" dirty="0"/>
            </a:br>
            <a:r>
              <a:rPr lang="en-US" dirty="0"/>
              <a:t>Have faith,  believe;</a:t>
            </a:r>
            <a:br>
              <a:rPr lang="en-US" dirty="0"/>
            </a:br>
            <a:r>
              <a:rPr lang="en-US" dirty="0"/>
              <a:t>Be brave, be strong;</a:t>
            </a:r>
            <a:br>
              <a:rPr lang="en-US" dirty="0"/>
            </a:br>
            <a:r>
              <a:rPr lang="en-US" dirty="0"/>
              <a:t>Rise, pick up your mat and go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24026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5B17E-82EA-C5B7-BDC0-551EBBDCB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Verse: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They opened the roof above the room;</a:t>
            </a:r>
            <a:br>
              <a:rPr lang="en-US" dirty="0"/>
            </a:br>
            <a:r>
              <a:rPr lang="en-US" dirty="0"/>
              <a:t>Jesus is waiting for all to come;</a:t>
            </a:r>
            <a:br>
              <a:rPr lang="en-US" dirty="0"/>
            </a:br>
            <a:r>
              <a:rPr lang="en-US" dirty="0"/>
              <a:t>Through the hole, </a:t>
            </a:r>
            <a:br>
              <a:rPr lang="en-US" dirty="0"/>
            </a:br>
            <a:r>
              <a:rPr lang="en-US" dirty="0"/>
              <a:t>they lowered the man on his mat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324371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A722F-285D-7CDB-5457-8E7F53FA0F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Verse:</a:t>
            </a:r>
            <a:br>
              <a:rPr lang="en-US" dirty="0"/>
            </a:br>
            <a:r>
              <a:rPr lang="en-US" dirty="0"/>
              <a:t>Jesus saw the faith of his people</a:t>
            </a:r>
            <a:br>
              <a:rPr lang="en-US" dirty="0"/>
            </a:br>
            <a:r>
              <a:rPr lang="en-US" dirty="0"/>
              <a:t>Moved with compassion, mercy and love</a:t>
            </a:r>
            <a:br>
              <a:rPr lang="en-US" dirty="0"/>
            </a:br>
            <a:r>
              <a:rPr lang="en-US" dirty="0"/>
              <a:t>Then He said, my son your sins are forgiven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149651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441D9-B5C5-6226-999B-1084473BF4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Pre-Chorus: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Now you shall know that the Son of man;</a:t>
            </a:r>
            <a:br>
              <a:rPr lang="en-US" dirty="0"/>
            </a:br>
            <a:r>
              <a:rPr lang="en-US" dirty="0"/>
              <a:t>Has power on earth to forgive all sins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538526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36ABD-4F9F-67AE-2B3D-E35865104A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Rise, pick up your mat and go;</a:t>
            </a:r>
            <a:br>
              <a:rPr lang="en-US" dirty="0"/>
            </a:br>
            <a:r>
              <a:rPr lang="en-US" dirty="0"/>
              <a:t>Rise, be healed and sin no more;</a:t>
            </a:r>
            <a:br>
              <a:rPr lang="en-US" dirty="0"/>
            </a:br>
            <a:r>
              <a:rPr lang="en-US" dirty="0"/>
              <a:t>Have faith,  believe;</a:t>
            </a:r>
            <a:br>
              <a:rPr lang="en-US" dirty="0"/>
            </a:br>
            <a:r>
              <a:rPr lang="en-US" dirty="0"/>
              <a:t>Be brave, be strong………..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926122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1942</TotalTime>
  <Words>355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Verdana</vt:lpstr>
      <vt:lpstr>Wingdings</vt:lpstr>
      <vt:lpstr>Wingdings 2</vt:lpstr>
      <vt:lpstr>Wingdings 3</vt:lpstr>
      <vt:lpstr>Apex</vt:lpstr>
      <vt:lpstr>RISE (cFC Theme Song 2023) DANNY GILLESANIA</vt:lpstr>
      <vt:lpstr> Verse:  They opened the roof above the room; Jesus is waiting for all to come; Through the hole,  they lowered the man on his mat </vt:lpstr>
      <vt:lpstr>Verse: Jesus saw the faith of his people Moved with compassion, mercy and love Then He said, my son your sins are forgiven </vt:lpstr>
      <vt:lpstr>Pre-Chorus:  Now you shall know that the Son of man; Has power on earth to forgive all sins </vt:lpstr>
      <vt:lpstr>Chorus: Rise, pick up your mat and go; Rise, be healed and sin no more; Have faith,  believe; Be brave, be strong; Rise, pick up your mat and go </vt:lpstr>
      <vt:lpstr> Verse:  They opened the roof above the room; Jesus is waiting for all to come; Through the hole,  they lowered the man on his mat </vt:lpstr>
      <vt:lpstr>Verse: Jesus saw the faith of his people Moved with compassion, mercy and love Then He said, my son your sins are forgiven </vt:lpstr>
      <vt:lpstr>Pre-Chorus:  Now you shall know that the Son of man; Has power on earth to forgive all sins </vt:lpstr>
      <vt:lpstr>Chorus: Rise, pick up your mat and go; Rise, be healed and sin no more; Have faith,  believe; Be brave, be strong……….. </vt:lpstr>
      <vt:lpstr>ENDING: Rise, pick up your mat and go; Rise, be healed and sin no more; Have faith,  believe; Be brave, be strong; Have faith,  believe; Be brave, be strong; Rise, pick up your mat and go pick up your mat and go…rise!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261</cp:revision>
  <dcterms:created xsi:type="dcterms:W3CDTF">2013-08-06T21:21:49Z</dcterms:created>
  <dcterms:modified xsi:type="dcterms:W3CDTF">2023-09-23T22:50:17Z</dcterms:modified>
</cp:coreProperties>
</file>